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E42A1-524A-3EFC-D912-8778F949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20592D-7B69-5731-DB98-5BC8AB578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F9213C-71C8-9DC5-DB6F-1ABE9B60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8CEFCD-A217-16F5-7DEF-54A088E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3EE60D-913A-AF55-4732-F1D1FC3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83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C532D-A8BA-D741-13FA-FFE3B0A7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84DFF7-47CB-AC08-0218-341ACBC9C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35BE7-0C68-950B-0FF2-67B403A3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24FCCD-3958-4F0E-C947-622DA759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673004-D075-67DD-203A-B425529E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05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8DDDE0-3A4A-CAE7-6829-E7657502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4F75F8-99D6-ECD8-33A3-88B3B5B7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C15897-453D-4390-9B15-34148602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29E1CD-5D8A-48D0-B75F-018C2E61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7B36B2-1BBD-8764-E94A-602C5407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01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5C204E-7674-0900-2CF6-92E2F43D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084CB7-83BB-A1FE-4247-FA360B85A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E739FD-C865-9D8C-3541-F70D8F34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092E19-357C-E232-CA4D-5B2C14C5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AC8198-56D6-F5D7-A804-68D46640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46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544482-D36F-2417-280A-6CA892BF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A29663-6BAE-96A8-581F-8B93AA2D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468229-1BC7-08FD-2C99-EC320D11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EAFF12-78AF-9D32-1DCF-8C9E2BA9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279819-2671-48DD-DAAE-3320D09F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5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92B2AB-BF9E-DA3A-47E7-2B279847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0BD855-624C-9FEB-3B23-7A1B31DEC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39C72D-F2C9-7485-5CB6-11381786D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790EA5-0EE2-BFB9-F7FC-D44C00A1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28A798-578C-A6BC-1C02-644D0E88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52BB3D-BAE2-2E99-4A00-C2047DEC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1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86D22C-009C-5D85-F713-76DD5BE0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879736-D2F6-6C40-409A-F063A2D2C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830CF0-154D-0B2B-6659-AA8ABDCF6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285F3A-CA63-7FF3-F9BA-3B2A3386B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560FB3-456C-98A0-6126-89679D30B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F7639FD-E54D-0241-6D08-2D071FC1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60382E9-4E81-2122-1A8E-B7C3DED5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7A26B91-A8F2-17BA-F60A-D00ED89E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22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12FD7-C4D9-640E-14DB-7D784080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0DDC3C-996A-7385-933B-7A340E42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07A75A9-DF72-58CC-11E7-54209A8D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4F431C-2E07-7A6A-3DF8-01829B0E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0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50109A8-84ED-83CD-0A00-19B47A1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2B7868-1E28-2A9E-3880-E3FEDCDE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9F73F0-D5CB-2B88-3836-B96336F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16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3E75F6-FC70-630F-8B12-976717A8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A73BD0-CD9A-CADE-4125-0432C816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A3CB02-2EB9-C291-D1AD-9A926DC4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108B76-5577-BD8C-820F-46297D27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A3CFAF-079F-A7F5-2201-B05D8CC5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57AF2E-9A4E-B537-26BC-B9F86B01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76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34CBED-6519-B142-DDC6-1F61B5BD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9ED471-0214-A0D9-5C8B-B22342731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8A3AAB-D055-69B7-0071-96203E70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3ABE8A-16EB-2667-A257-DD144FA9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C3576F-D25B-B98B-5490-9D092BA5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BD1C70-8857-89C9-245E-19951E4F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0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8D51D1A-40DE-5FFF-0696-17463A7A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8207E4-887F-BC34-4CA2-45E9F4BD5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568DD5-FB92-2580-A8A6-03C27B6EE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F8BB-5A5D-464C-9B47-C22CFE249373}" type="datetimeFigureOut">
              <a:rPr lang="ko-KR" altLang="en-US" smtClean="0"/>
              <a:t>2024-01-22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3E14D4-3478-B7EB-A968-82C9C81F7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BEAB5C-7BA9-E0A0-67A3-CB2303A20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DCAB-FF2B-40C6-B72E-10D7B68D6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76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9D08D8-2E70-FC8F-0151-7C163B95591E}"/>
              </a:ext>
            </a:extLst>
          </p:cNvPr>
          <p:cNvSpPr txBox="1"/>
          <p:nvPr/>
        </p:nvSpPr>
        <p:spPr>
          <a:xfrm>
            <a:off x="5370990" y="2263818"/>
            <a:ext cx="651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[Presentation Title]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C0B42-4047-FF1C-A18A-0ED33A1D0C65}"/>
              </a:ext>
            </a:extLst>
          </p:cNvPr>
          <p:cNvSpPr txBox="1"/>
          <p:nvPr/>
        </p:nvSpPr>
        <p:spPr>
          <a:xfrm>
            <a:off x="5370990" y="4594182"/>
            <a:ext cx="651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Name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AB118-DC10-F581-E102-BBA3EEE56842}"/>
              </a:ext>
            </a:extLst>
          </p:cNvPr>
          <p:cNvSpPr txBox="1"/>
          <p:nvPr/>
        </p:nvSpPr>
        <p:spPr>
          <a:xfrm>
            <a:off x="5370990" y="5339906"/>
            <a:ext cx="651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Institution, Country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703B97A-C954-824D-9A48-04DA8ADB9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32779" y="106532"/>
            <a:ext cx="283197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ko-KR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</a:t>
            </a:r>
            <a:r>
              <a:rPr lang="ko-KR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code here</a:t>
            </a:r>
          </a:p>
        </p:txBody>
      </p:sp>
    </p:spTree>
    <p:extLst>
      <p:ext uri="{BB962C8B-B14F-4D97-AF65-F5344CB8AC3E}">
        <p14:creationId xmlns:p14="http://schemas.microsoft.com/office/powerpoint/2010/main" val="111821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46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89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91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Office PowerPoint</Application>
  <PresentationFormat>와이드스크린</PresentationFormat>
  <Paragraphs>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Lorena Jeon</dc:creator>
  <cp:lastModifiedBy>진영</cp:lastModifiedBy>
  <cp:revision>3</cp:revision>
  <dcterms:created xsi:type="dcterms:W3CDTF">2023-10-20T07:04:22Z</dcterms:created>
  <dcterms:modified xsi:type="dcterms:W3CDTF">2024-01-22T09:29:10Z</dcterms:modified>
</cp:coreProperties>
</file>